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87E5E-CC1F-6BDD-8441-BDCD7A19D4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0B67AE-6CB7-FA9A-FAC3-E4E5D05938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3234A-6705-3173-6CCF-849823481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6351-B71B-4236-8C02-2A477BE20F79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5203C6-A98A-6DE0-9A34-7960AFDEF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4D378-4F5D-A3BD-D1C0-C19439470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DB71-5667-4CFB-A239-78C6330FD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019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A40AF-6A18-1D59-01F4-299AA36BA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1FA2EA-C0D2-6633-06B7-78C7F83D0E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34B7D-14C0-7E3F-13BF-76E459878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6351-B71B-4236-8C02-2A477BE20F79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D1374-B5CC-51C5-775F-87AD0C64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0FF61-3601-479F-FE53-A4E443B46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DB71-5667-4CFB-A239-78C6330FD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643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82E8DF-776E-9F30-BA4D-9407104D67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B5FCA2-5F0D-0FBB-4279-9DDC2CB14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3262E3-CD40-107B-B1CE-F8096C699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6351-B71B-4236-8C02-2A477BE20F79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91ED6-23D9-6AB3-A685-5248E29E8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274E7-AF3A-1406-9996-09535B9F8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DB71-5667-4CFB-A239-78C6330FD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5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F23A3-9BC8-5A87-78C5-798C5C687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A3600-59FC-1752-43A8-E7D151734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6EE74-7CDD-E794-612E-F5E4B2272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6351-B71B-4236-8C02-2A477BE20F79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F2F1B-4985-F906-51AF-923B438B0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87135E-EC5A-F3F2-DC1B-2E383051B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DB71-5667-4CFB-A239-78C6330FD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9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6F557-7C15-DCD6-7145-1165AEB7B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AA395C-49FF-4BFE-48CF-47AB4A057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BE696-BB74-9CF3-F8FF-77F92D39C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6351-B71B-4236-8C02-2A477BE20F79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89D96-CE22-9374-6B56-3E410F3A0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AFB1AF-C12C-2252-B33F-F452471BF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DB71-5667-4CFB-A239-78C6330FD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631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3A37A-6E00-C15F-CFCB-8E93AFE9B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D9295-8F68-82C6-1186-539D326F64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78ADCB-02B3-31FC-7499-361A82E57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44F1BD-48A0-A296-953A-4A01F5561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6351-B71B-4236-8C02-2A477BE20F79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50D65-CE89-2666-7B22-D27A68399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A05F9B-8CE9-6203-6CD1-C37902CAD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DB71-5667-4CFB-A239-78C6330FD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8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FA12A-375B-447C-EBFB-95F46998E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C2EBF3-42DF-BF8F-0785-BBF311DDF1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9945BE-8E9D-BDDA-C3F0-CF2AD2AC34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F9E96-A72B-9BD7-F785-3D4F86D0CD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471450-AE87-0FC6-7DBF-289BC85202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014EFF-E81D-3D43-D3A1-78DEAF2CF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6351-B71B-4236-8C02-2A477BE20F79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A2904B-9ECA-B960-6128-8E8BBAB51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9C3A6D-CC7D-847C-E754-D5B665BC9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DB71-5667-4CFB-A239-78C6330FD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77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99A4-8315-63FD-8DE1-2FD9C9991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654C22-DAB1-2160-CD5D-36FA39B34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6351-B71B-4236-8C02-2A477BE20F79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D1F7E4-D63D-A1CC-C576-F723E6322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D41F88-CA7D-B419-A004-01AB69C44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DB71-5667-4CFB-A239-78C6330FD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5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DC8029-9226-20E7-8777-3F4F34AB1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6351-B71B-4236-8C02-2A477BE20F79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9B85E2-AD30-12B8-B0A4-7FB57688F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C3308-0E35-E1F4-D471-3C8FFB5CE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DB71-5667-4CFB-A239-78C6330FD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55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21DE6-053C-2948-3AD3-F67F7B63D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FA9DD4-5F40-E402-3046-C7298FE5E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2B41B6-180B-EEED-D782-C4956098FF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355954-0FF5-BD4C-FF98-396EC36F8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6351-B71B-4236-8C02-2A477BE20F79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9F8CF-F31E-7C52-D8EE-8BC983FA2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3BF437-8A88-C635-C146-B75DE6ED1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DB71-5667-4CFB-A239-78C6330FD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301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E09A7-4C2F-1303-FD0C-CF2F262D1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438E5F-1987-47E1-8809-57C301C734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E40653-126B-4701-2F2A-446C19AC1E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38BFEC-267D-6666-7D8A-2709CC65C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6351-B71B-4236-8C02-2A477BE20F79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1672DA-CAC2-7651-23D9-052EEF555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BBB12E-EB53-F0F1-6E56-8E7F32B8E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DB71-5667-4CFB-A239-78C6330FD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193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7B734C-5D4E-5774-3329-BEA246242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20BB0-CE55-0FB7-EBFA-20D63D356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145559-A3F5-221A-3B65-6290D66B6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B96351-B71B-4236-8C02-2A477BE20F79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BB7D0-53DA-EFA6-E0BE-0DFB5EA64B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1AFEF-F02F-FBE1-7B26-99B1370585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62DB71-5667-4CFB-A239-78C6330FD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56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rau.org/" TargetMode="External"/><Relationship Id="rId2" Type="http://schemas.openxmlformats.org/officeDocument/2006/relationships/hyperlink" Target="https://www.usaeop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dhbcumiopportunities.com/" TargetMode="External"/><Relationship Id="rId4" Type="http://schemas.openxmlformats.org/officeDocument/2006/relationships/hyperlink" Target="https://armyspark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EEF02-D285-C23E-EB3A-28D414685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Educational Outreach opportunities for summer and year-round internships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CBB624-8417-5840-F7B3-7C815AB88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>
                <a:hlinkClick r:id="rId2"/>
              </a:rPr>
              <a:t>Army Educational Outreach Program (usaeop.com)</a:t>
            </a:r>
            <a:endParaRPr lang="en-US" dirty="0"/>
          </a:p>
          <a:p>
            <a:r>
              <a:rPr lang="en-US" dirty="0">
                <a:hlinkClick r:id="rId3"/>
              </a:rPr>
              <a:t>Oak Ridge Associated Universities | ORAU</a:t>
            </a:r>
            <a:endParaRPr lang="en-US" dirty="0"/>
          </a:p>
          <a:p>
            <a:r>
              <a:rPr lang="en-US" dirty="0">
                <a:hlinkClick r:id="rId4"/>
              </a:rPr>
              <a:t>Army HBCU/MI SPARK - Home (armyspark.com)</a:t>
            </a:r>
            <a:endParaRPr lang="en-US" dirty="0"/>
          </a:p>
          <a:p>
            <a:r>
              <a:rPr lang="en-US" dirty="0">
                <a:hlinkClick r:id="rId5"/>
              </a:rPr>
              <a:t>Home : DOD HBCU/MI Opportunities (dodhbcumiopportunities.com)</a:t>
            </a: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90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47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Educational Outreach opportunities for summer and year-round internships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Tarendra Lakhankar</dc:creator>
  <cp:lastModifiedBy>Tarendra Lakhankar</cp:lastModifiedBy>
  <cp:revision>1</cp:revision>
  <dcterms:created xsi:type="dcterms:W3CDTF">2024-06-12T19:59:42Z</dcterms:created>
  <dcterms:modified xsi:type="dcterms:W3CDTF">2024-06-12T20:00:45Z</dcterms:modified>
</cp:coreProperties>
</file>